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5" r:id="rId4"/>
    <p:sldId id="279" r:id="rId5"/>
    <p:sldId id="278" r:id="rId6"/>
    <p:sldId id="280" r:id="rId7"/>
    <p:sldId id="260" r:id="rId8"/>
    <p:sldId id="261" r:id="rId9"/>
    <p:sldId id="262" r:id="rId10"/>
    <p:sldId id="263" r:id="rId11"/>
    <p:sldId id="258" r:id="rId12"/>
    <p:sldId id="272" r:id="rId13"/>
    <p:sldId id="273" r:id="rId14"/>
    <p:sldId id="282" r:id="rId15"/>
    <p:sldId id="28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4660"/>
  </p:normalViewPr>
  <p:slideViewPr>
    <p:cSldViewPr>
      <p:cViewPr varScale="1">
        <p:scale>
          <a:sx n="103" d="100"/>
          <a:sy n="103" d="100"/>
        </p:scale>
        <p:origin x="-112" y="-576"/>
      </p:cViewPr>
      <p:guideLst>
        <p:guide orient="horz" pos="2676"/>
        <p:guide pos="12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Briefing on </a:t>
            </a:r>
            <a:r>
              <a:rPr lang="en-US" dirty="0" smtClean="0"/>
              <a:t>04-</a:t>
            </a:r>
            <a:r>
              <a:rPr lang="en-US" dirty="0" smtClean="0"/>
              <a:t>09-2016 8am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Forecasting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</a:t>
            </a:r>
            <a:r>
              <a:rPr lang="en-US" dirty="0" smtClean="0">
                <a:solidFill>
                  <a:srgbClr val="FF0000"/>
                </a:solidFill>
              </a:rPr>
              <a:t>flight #5 </a:t>
            </a:r>
            <a:r>
              <a:rPr lang="en-US" dirty="0" smtClean="0">
                <a:solidFill>
                  <a:srgbClr val="FF0000"/>
                </a:solidFill>
              </a:rPr>
              <a:t>target opt </a:t>
            </a:r>
            <a:r>
              <a:rPr lang="en-US" dirty="0" smtClean="0">
                <a:solidFill>
                  <a:srgbClr val="FF0000"/>
                </a:solidFill>
              </a:rPr>
              <a:t>on 06/09   but looking at 5/9-</a:t>
            </a:r>
            <a:r>
              <a:rPr lang="en-US" dirty="0" smtClean="0">
                <a:solidFill>
                  <a:srgbClr val="FF0000"/>
                </a:solidFill>
              </a:rPr>
              <a:t>09-2016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0" y="438150"/>
            <a:ext cx="20357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9/8 THURSDAY, </a:t>
            </a:r>
            <a:r>
              <a:rPr lang="en-US" dirty="0" smtClean="0"/>
              <a:t>12Z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190750"/>
            <a:ext cx="3781646" cy="3562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81" y="18497"/>
            <a:ext cx="3810000" cy="2944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45858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" y="2495550"/>
            <a:ext cx="3821205" cy="2952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61950"/>
            <a:ext cx="56844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8003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1524000" y="2571750"/>
            <a:ext cx="7020126" cy="28955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0"/>
            <a:ext cx="3722595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4175"/>
            <a:ext cx="3886200" cy="3002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647950"/>
            <a:ext cx="3810000" cy="2944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79" y="2844284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8575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15Z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0539" y="361950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3019719"/>
            <a:ext cx="20357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9/8 THURSDAY, </a:t>
            </a:r>
            <a:r>
              <a:rPr lang="en-US" dirty="0" smtClean="0"/>
              <a:t>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2" y="0"/>
            <a:ext cx="4117041" cy="318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-95250"/>
            <a:ext cx="4611594" cy="3563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37114"/>
            <a:ext cx="4695265" cy="3628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90550"/>
            <a:ext cx="17732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</a:t>
            </a:r>
            <a:r>
              <a:rPr lang="en-US" dirty="0" smtClean="0"/>
              <a:t>DAY</a:t>
            </a:r>
            <a:r>
              <a:rPr lang="en-US" dirty="0" smtClean="0"/>
              <a:t>, 12Z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57400" y="971550"/>
            <a:ext cx="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62200" y="971550"/>
            <a:ext cx="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60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19818" cy="3028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95249"/>
            <a:ext cx="4459194" cy="3445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571750"/>
            <a:ext cx="4708712" cy="3638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90550"/>
            <a:ext cx="22277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</a:t>
            </a:r>
            <a:r>
              <a:rPr lang="en-US" dirty="0" smtClean="0"/>
              <a:t>DAY</a:t>
            </a:r>
            <a:r>
              <a:rPr lang="en-US" dirty="0" smtClean="0"/>
              <a:t>, 12Z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09800" y="895350"/>
            <a:ext cx="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81200" y="895350"/>
            <a:ext cx="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57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Tuesday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50495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</a:t>
            </a:r>
            <a:r>
              <a:rPr lang="en-US" sz="2400" dirty="0" err="1" smtClean="0"/>
              <a:t>Sc</a:t>
            </a:r>
            <a:r>
              <a:rPr lang="en-US" sz="2400" dirty="0" smtClean="0"/>
              <a:t> deck forecasted compared to following days.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Low surface winds off-shore of Namibia (due to weakening front)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Models (</a:t>
            </a:r>
            <a:r>
              <a:rPr lang="en-US" sz="2400" dirty="0" err="1" smtClean="0"/>
              <a:t>Ukmet</a:t>
            </a:r>
            <a:r>
              <a:rPr lang="en-US" sz="2400" dirty="0" smtClean="0"/>
              <a:t>) show the lowest high cloud cover compared to the other days. ECMWF does show more.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Looks like a good day for cloud profiling – most homogenous cloud conditions.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046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Other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971550"/>
            <a:ext cx="792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 cloud cover largest on Monday and smallest on Tuesday (</a:t>
            </a:r>
            <a:r>
              <a:rPr lang="en-US" sz="2400" dirty="0" err="1" smtClean="0"/>
              <a:t>UKmet</a:t>
            </a:r>
            <a:r>
              <a:rPr lang="en-US" sz="2400" dirty="0" smtClean="0"/>
              <a:t>) or Wednesday (ECMWF) 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Low cloud shows opening along the coast line,  However models disagree – on day and location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Boundary Layer height is becoming ‘bumpy’ on Thursday.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Tuesday and Wednesday good days to probe </a:t>
            </a:r>
            <a:r>
              <a:rPr lang="en-US" sz="2400" dirty="0" err="1" smtClean="0"/>
              <a:t>Sc</a:t>
            </a:r>
            <a:r>
              <a:rPr lang="en-US" sz="2400" dirty="0" smtClean="0"/>
              <a:t>, Thursday, forecasts diverges.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Monday less favorable.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8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71450"/>
            <a:ext cx="3962400" cy="3654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865"/>
          <a:stretch/>
        </p:blipFill>
        <p:spPr>
          <a:xfrm>
            <a:off x="-381000" y="2565400"/>
            <a:ext cx="4114800" cy="3496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-171450"/>
            <a:ext cx="3941354" cy="3634749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61804" t="7310" r="-61804"/>
          <a:stretch/>
        </p:blipFill>
        <p:spPr>
          <a:xfrm>
            <a:off x="2362200" y="2319867"/>
            <a:ext cx="9338171" cy="3569758"/>
          </a:xfrm>
        </p:spPr>
      </p:pic>
      <p:sp>
        <p:nvSpPr>
          <p:cNvPr id="13" name="TextBox 12"/>
          <p:cNvSpPr txBox="1"/>
          <p:nvPr/>
        </p:nvSpPr>
        <p:spPr>
          <a:xfrm>
            <a:off x="3429000" y="1123950"/>
            <a:ext cx="1981732" cy="258532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Weather overview:</a:t>
            </a:r>
          </a:p>
          <a:p>
            <a:endParaRPr lang="en-US" dirty="0"/>
          </a:p>
          <a:p>
            <a:r>
              <a:rPr lang="en-US" dirty="0" smtClean="0"/>
              <a:t>P </a:t>
            </a:r>
            <a:r>
              <a:rPr lang="en-US" dirty="0" err="1" smtClean="0"/>
              <a:t>msl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Cloud cover</a:t>
            </a:r>
          </a:p>
          <a:p>
            <a:endParaRPr lang="en-US" dirty="0"/>
          </a:p>
          <a:p>
            <a:r>
              <a:rPr lang="en-US" dirty="0" err="1" smtClean="0"/>
              <a:t>Precip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52400" y="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12Z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228600" y="2495550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16687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2343150"/>
            <a:ext cx="1764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Thursday12Z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0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66951"/>
            <a:ext cx="3581400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8747"/>
            <a:ext cx="3380280" cy="295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rcRect l="-55889" r="-55889"/>
          <a:stretch>
            <a:fillRect/>
          </a:stretch>
        </p:blipFill>
        <p:spPr>
          <a:xfrm>
            <a:off x="4038600" y="0"/>
            <a:ext cx="7028788" cy="28991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5250"/>
            <a:ext cx="3314855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91" y="2659618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16687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2681100"/>
            <a:ext cx="1764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Thursday12Z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1276350"/>
            <a:ext cx="15696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950 </a:t>
            </a:r>
            <a:r>
              <a:rPr lang="en-US" dirty="0" err="1" smtClean="0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5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32637"/>
            <a:ext cx="3623982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24150"/>
            <a:ext cx="3544793" cy="2739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0"/>
            <a:ext cx="3581400" cy="27674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406" y="2571750"/>
            <a:ext cx="3468594" cy="2680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16687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2681100"/>
            <a:ext cx="1764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Thursday12Z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15Z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91" y="2659618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1276350"/>
            <a:ext cx="20996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&amp; RH 950 </a:t>
            </a:r>
            <a:r>
              <a:rPr lang="en-US" dirty="0" err="1" smtClean="0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2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486294"/>
            <a:ext cx="3021127" cy="262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565130"/>
            <a:ext cx="2971799" cy="2578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436" y="-31015"/>
            <a:ext cx="3315478" cy="2876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984" y="-16173"/>
            <a:ext cx="3124200" cy="2710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4" y="2876550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8575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0539" y="361950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0100" y="2800350"/>
            <a:ext cx="1764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Thursday12Z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0" y="1276350"/>
            <a:ext cx="15696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700 </a:t>
            </a:r>
            <a:r>
              <a:rPr lang="en-US" dirty="0" err="1" smtClean="0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7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0" y="1276350"/>
            <a:ext cx="20996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&amp; RH 600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525370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24150"/>
            <a:ext cx="335280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335280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866" y="2495550"/>
            <a:ext cx="3470133" cy="268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133350"/>
            <a:ext cx="2116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Wednesday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2571750"/>
            <a:ext cx="1764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8</a:t>
            </a:r>
            <a:r>
              <a:rPr lang="en-US" dirty="0" smtClean="0"/>
              <a:t> Thursday12Z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2521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5</a:t>
            </a:r>
            <a:r>
              <a:rPr lang="en-US" dirty="0" smtClean="0"/>
              <a:t> MONDAY, 15Z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83" y="2571750"/>
            <a:ext cx="1879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TUESDAY, </a:t>
            </a:r>
            <a:r>
              <a:rPr lang="en-US" dirty="0" smtClean="0"/>
              <a:t>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6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18" y="1885950"/>
            <a:ext cx="4347882" cy="4095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44088" cy="3202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4150"/>
            <a:ext cx="4018429" cy="3105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3695"/>
          <a:stretch/>
        </p:blipFill>
        <p:spPr>
          <a:xfrm>
            <a:off x="4927037" y="0"/>
            <a:ext cx="4215653" cy="2811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209550"/>
            <a:ext cx="18991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9/5 MON</a:t>
            </a:r>
            <a:r>
              <a:rPr lang="en-US" dirty="0" smtClean="0"/>
              <a:t>DAY</a:t>
            </a:r>
            <a:r>
              <a:rPr lang="en-US" dirty="0" smtClean="0"/>
              <a:t>, </a:t>
            </a:r>
            <a:r>
              <a:rPr lang="en-US" dirty="0" smtClean="0"/>
              <a:t>15Z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61950"/>
            <a:ext cx="56844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8003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198" y="2305287"/>
            <a:ext cx="3619865" cy="34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2944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92" y="0"/>
            <a:ext cx="4117041" cy="3181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90550"/>
            <a:ext cx="17732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9/6 TUE</a:t>
            </a:r>
            <a:r>
              <a:rPr lang="en-US" dirty="0" smtClean="0"/>
              <a:t>DAY</a:t>
            </a:r>
            <a:r>
              <a:rPr lang="en-US" dirty="0" smtClean="0"/>
              <a:t>,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3763"/>
            <a:ext cx="4038600" cy="3120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61950"/>
            <a:ext cx="56844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8003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6200" y="590550"/>
            <a:ext cx="22277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9/7 WEDNES</a:t>
            </a:r>
            <a:r>
              <a:rPr lang="en-US" dirty="0" smtClean="0"/>
              <a:t>DAY</a:t>
            </a:r>
            <a:r>
              <a:rPr lang="en-US" dirty="0" smtClean="0"/>
              <a:t>, 12Z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45" y="2308607"/>
            <a:ext cx="3700755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-27034"/>
            <a:ext cx="4018429" cy="310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19818" cy="302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0" y="2533191"/>
            <a:ext cx="3854670" cy="2978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61950"/>
            <a:ext cx="56844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8003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2127</TotalTime>
  <Words>374</Words>
  <Application>Microsoft Macintosh PowerPoint</Application>
  <PresentationFormat>On-screen Show (16:9)</PresentationFormat>
  <Paragraphs>84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forecasting Briefing Meteorology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Tuesday</vt:lpstr>
      <vt:lpstr>Summary Other days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108</cp:revision>
  <dcterms:created xsi:type="dcterms:W3CDTF">2006-08-16T00:00:00Z</dcterms:created>
  <dcterms:modified xsi:type="dcterms:W3CDTF">2016-09-04T06:24:27Z</dcterms:modified>
</cp:coreProperties>
</file>